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6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24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15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16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1638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731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84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0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73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32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23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79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56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9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61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53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1CB1-D341-4CCC-AB9D-4B4946D11069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EE3FBC-6AB9-4944-B795-ED5382CB4F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40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BBC8E5-842E-42E8-BFD2-2670FAF63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01645"/>
            <a:ext cx="7766936" cy="1646302"/>
          </a:xfrm>
        </p:spPr>
        <p:txBody>
          <a:bodyPr/>
          <a:lstStyle/>
          <a:p>
            <a:r>
              <a:rPr lang="pl-PL" dirty="0"/>
              <a:t>Bezpieczne wakacje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D9818E6-1F77-4709-8609-2E495E51A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8281" y="3861604"/>
            <a:ext cx="7766936" cy="1096899"/>
          </a:xfrm>
        </p:spPr>
        <p:txBody>
          <a:bodyPr>
            <a:normAutofit fontScale="550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r"/>
            <a:r>
              <a:rPr lang="pl-PL" sz="3200" dirty="0"/>
              <a:t>Gabriel Lemieszek</a:t>
            </a:r>
          </a:p>
        </p:txBody>
      </p:sp>
      <p:pic>
        <p:nvPicPr>
          <p:cNvPr id="1026" name="Picture 2" descr="Gdzie najlepiej jechać na egzotyczne wakacje? | Rankomat.pl">
            <a:extLst>
              <a:ext uri="{FF2B5EF4-FFF2-40B4-BE49-F238E27FC236}">
                <a16:creationId xmlns:a16="http://schemas.microsoft.com/office/drawing/2014/main" id="{D87948D2-037C-4831-8C2A-B4D7E567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46" y="3046522"/>
            <a:ext cx="4092490" cy="2727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35920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4FC53-8D98-4EF2-ACA6-7745A339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Bezpieczne wakacje nad morzem</a:t>
            </a:r>
          </a:p>
        </p:txBody>
      </p:sp>
      <p:pic>
        <p:nvPicPr>
          <p:cNvPr id="2050" name="Picture 2" descr="Zostań morskim bohaterem – pomóż chronić Morze Bałtyckie -  ZielonaGospodarka.pl">
            <a:extLst>
              <a:ext uri="{FF2B5EF4-FFF2-40B4-BE49-F238E27FC236}">
                <a16:creationId xmlns:a16="http://schemas.microsoft.com/office/drawing/2014/main" id="{17537AB2-8BAC-44C0-A223-4DE00873A2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939" y="2160588"/>
            <a:ext cx="6906160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784F5-3DC9-4276-96E7-0EF23F00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Zwracaj uwagę na kolor flagi ratownika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082759-09E0-4529-B49B-222131AD44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6" y="2384621"/>
            <a:ext cx="3863779" cy="3863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AGA WOPR RATOWNIK RATOWNIKA - 150x90 cm - TUNEL • Cena, Opinie • Flagi i  maszty 9393182373 • Allegro">
            <a:extLst>
              <a:ext uri="{FF2B5EF4-FFF2-40B4-BE49-F238E27FC236}">
                <a16:creationId xmlns:a16="http://schemas.microsoft.com/office/drawing/2014/main" id="{1B50B6CD-AC63-4819-97C5-264AB8D7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62" y="1930400"/>
            <a:ext cx="2990569" cy="2240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0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5086EC-A279-4028-B418-FFBB79DB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Nie pływaj przy falochronach</a:t>
            </a:r>
          </a:p>
        </p:txBody>
      </p:sp>
      <p:pic>
        <p:nvPicPr>
          <p:cNvPr id="4098" name="Picture 2" descr="plaża falochron | Domki Pobierowo Nasza Chata">
            <a:extLst>
              <a:ext uri="{FF2B5EF4-FFF2-40B4-BE49-F238E27FC236}">
                <a16:creationId xmlns:a16="http://schemas.microsoft.com/office/drawing/2014/main" id="{155F7870-8D52-4CEC-A50D-32E96A1AE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52" y="1375279"/>
            <a:ext cx="2911077" cy="388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06C2181-F6B5-4386-9C8A-6364FFAFA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16" y="3173506"/>
            <a:ext cx="3843982" cy="2879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1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">
        <p14:reveal/>
      </p:transition>
    </mc:Choice>
    <mc:Fallback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F101A-D3E1-4293-B34D-C095D7D7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406" y="652536"/>
            <a:ext cx="5661159" cy="5749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Bezpieczne wakacje w górach</a:t>
            </a:r>
          </a:p>
        </p:txBody>
      </p:sp>
      <p:pic>
        <p:nvPicPr>
          <p:cNvPr id="5122" name="Picture 2" descr="Wczasy i wycieczki Góry, Polska - wakacje 2023 | Biuro Podróży ITAKA">
            <a:extLst>
              <a:ext uri="{FF2B5EF4-FFF2-40B4-BE49-F238E27FC236}">
                <a16:creationId xmlns:a16="http://schemas.microsoft.com/office/drawing/2014/main" id="{D5492315-7B81-4DC7-98FC-42FF28D8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72" y="1842877"/>
            <a:ext cx="8028791" cy="45161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9074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FE1F09-47AA-4BD1-9E41-05F08137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/>
              <a:t>Wybierz cel wędrówki.</a:t>
            </a:r>
            <a:br>
              <a:rPr lang="pl-PL" sz="3200" dirty="0"/>
            </a:br>
            <a:r>
              <a:rPr lang="pl-PL" sz="3200" dirty="0"/>
              <a:t>Szczegółowo planując trasę.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6146" name="Picture 2" descr="10 miejsc w górach, które musisz zobaczyć">
            <a:extLst>
              <a:ext uri="{FF2B5EF4-FFF2-40B4-BE49-F238E27FC236}">
                <a16:creationId xmlns:a16="http://schemas.microsoft.com/office/drawing/2014/main" id="{56CA9598-F43C-418C-A22C-2D956C2D01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37084"/>
            <a:ext cx="5103002" cy="238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ekking, czyli chodzenie po górach. Jakie ma zalety i jak zacząć?">
            <a:extLst>
              <a:ext uri="{FF2B5EF4-FFF2-40B4-BE49-F238E27FC236}">
                <a16:creationId xmlns:a16="http://schemas.microsoft.com/office/drawing/2014/main" id="{1160DEBF-54E7-4406-B24D-C64D8FF9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86" y="3478595"/>
            <a:ext cx="3582260" cy="2383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D59A0-F959-410C-AD9A-CCDAAF88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Nie </a:t>
            </a:r>
            <a:r>
              <a:rPr lang="pl-PL" dirty="0" err="1"/>
              <a:t>schodz</a:t>
            </a:r>
            <a:r>
              <a:rPr lang="pl-PL" dirty="0"/>
              <a:t> z wyznaczonych tras</a:t>
            </a:r>
          </a:p>
        </p:txBody>
      </p:sp>
      <p:pic>
        <p:nvPicPr>
          <p:cNvPr id="7170" name="Picture 2" descr="Alpejska Trasa Górska i Grossglockner - Biuro Turystyczne LUTECJA">
            <a:extLst>
              <a:ext uri="{FF2B5EF4-FFF2-40B4-BE49-F238E27FC236}">
                <a16:creationId xmlns:a16="http://schemas.microsoft.com/office/drawing/2014/main" id="{AD52A72A-CA5F-450F-9E32-21F3DD87F5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5244"/>
            <a:ext cx="4650014" cy="3487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7 dwudniowych wycieczek górskich - Profil Aktywny">
            <a:extLst>
              <a:ext uri="{FF2B5EF4-FFF2-40B4-BE49-F238E27FC236}">
                <a16:creationId xmlns:a16="http://schemas.microsoft.com/office/drawing/2014/main" id="{08DEDA49-F813-40C0-BD8F-86EEACBD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2" y="3138259"/>
            <a:ext cx="4043401" cy="203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0548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FECF1F-A6F9-4CE7-A082-B10206EF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mieście</a:t>
            </a:r>
          </a:p>
        </p:txBody>
      </p:sp>
      <p:pic>
        <p:nvPicPr>
          <p:cNvPr id="8194" name="Picture 2" descr="Największe miasta Polski: 10 najludniejszych ośrodków. Warszawa  niekwestionowanym liderem">
            <a:extLst>
              <a:ext uri="{FF2B5EF4-FFF2-40B4-BE49-F238E27FC236}">
                <a16:creationId xmlns:a16="http://schemas.microsoft.com/office/drawing/2014/main" id="{258D624F-3A5F-4158-91DE-D25DB768D9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69" y="2282031"/>
            <a:ext cx="5905500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303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39</Words>
  <Application>Microsoft Office PowerPoint</Application>
  <PresentationFormat>Panoramiczny</PresentationFormat>
  <Paragraphs>12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Faseta</vt:lpstr>
      <vt:lpstr>Bezpieczne wakacje</vt:lpstr>
      <vt:lpstr>Bezpieczne wakacje nad morzem</vt:lpstr>
      <vt:lpstr>Zwracaj uwagę na kolor flagi ratownika</vt:lpstr>
      <vt:lpstr>Nie pływaj przy falochronach</vt:lpstr>
      <vt:lpstr>Bezpieczne wakacje w górach</vt:lpstr>
      <vt:lpstr>Wybierz cel wędrówki. Szczegółowo planując trasę. </vt:lpstr>
      <vt:lpstr>Nie schodz z wyznaczonych tras</vt:lpstr>
      <vt:lpstr>W mieście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klasa5</dc:creator>
  <cp:lastModifiedBy>klasa5</cp:lastModifiedBy>
  <cp:revision>4</cp:revision>
  <dcterms:created xsi:type="dcterms:W3CDTF">2023-05-29T09:48:23Z</dcterms:created>
  <dcterms:modified xsi:type="dcterms:W3CDTF">2023-05-29T10:16:44Z</dcterms:modified>
</cp:coreProperties>
</file>